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3959808"/>
        <c:axId val="193961344"/>
      </c:lineChart>
      <c:catAx>
        <c:axId val="1939598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93961344"/>
        <c:crosses val="autoZero"/>
        <c:auto val="1"/>
        <c:lblAlgn val="ctr"/>
        <c:lblOffset val="100"/>
        <c:noMultiLvlLbl val="0"/>
      </c:catAx>
      <c:valAx>
        <c:axId val="193961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39598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21968384"/>
        <c:axId val="321998848"/>
      </c:barChart>
      <c:catAx>
        <c:axId val="32196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1998848"/>
        <c:crosses val="autoZero"/>
        <c:auto val="1"/>
        <c:lblAlgn val="ctr"/>
        <c:lblOffset val="100"/>
        <c:noMultiLvlLbl val="0"/>
      </c:catAx>
      <c:valAx>
        <c:axId val="3219988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196838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2395520"/>
        <c:axId val="322401792"/>
      </c:lineChart>
      <c:catAx>
        <c:axId val="322395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22401792"/>
        <c:crosses val="autoZero"/>
        <c:auto val="1"/>
        <c:lblAlgn val="ctr"/>
        <c:lblOffset val="100"/>
        <c:noMultiLvlLbl val="0"/>
      </c:catAx>
      <c:valAx>
        <c:axId val="32240179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23955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2434176"/>
        <c:axId val="322436096"/>
      </c:lineChart>
      <c:catAx>
        <c:axId val="322434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22436096"/>
        <c:crosses val="autoZero"/>
        <c:auto val="1"/>
        <c:lblAlgn val="ctr"/>
        <c:lblOffset val="100"/>
        <c:noMultiLvlLbl val="0"/>
      </c:catAx>
      <c:valAx>
        <c:axId val="3224360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24341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2497152"/>
        <c:axId val="322499328"/>
      </c:lineChart>
      <c:catAx>
        <c:axId val="322497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22499328"/>
        <c:crosses val="autoZero"/>
        <c:auto val="1"/>
        <c:lblAlgn val="ctr"/>
        <c:lblOffset val="100"/>
        <c:noMultiLvlLbl val="0"/>
      </c:catAx>
      <c:valAx>
        <c:axId val="3224993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24971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779200"/>
        <c:axId val="195780992"/>
      </c:lineChart>
      <c:catAx>
        <c:axId val="1957792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95780992"/>
        <c:crosses val="autoZero"/>
        <c:auto val="1"/>
        <c:lblAlgn val="ctr"/>
        <c:lblOffset val="1000"/>
        <c:noMultiLvlLbl val="0"/>
      </c:catAx>
      <c:valAx>
        <c:axId val="195780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57792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93012608"/>
        <c:axId val="293014144"/>
      </c:barChart>
      <c:catAx>
        <c:axId val="293012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3014144"/>
        <c:crosses val="autoZero"/>
        <c:auto val="1"/>
        <c:lblAlgn val="ctr"/>
        <c:lblOffset val="100"/>
        <c:noMultiLvlLbl val="0"/>
      </c:catAx>
      <c:valAx>
        <c:axId val="2930141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3012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3101568"/>
        <c:axId val="293103104"/>
      </c:barChart>
      <c:catAx>
        <c:axId val="29310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3103104"/>
        <c:crosses val="autoZero"/>
        <c:auto val="1"/>
        <c:lblAlgn val="ctr"/>
        <c:lblOffset val="100"/>
        <c:noMultiLvlLbl val="0"/>
      </c:catAx>
      <c:valAx>
        <c:axId val="2931031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31015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3631872"/>
        <c:axId val="293633408"/>
      </c:barChart>
      <c:catAx>
        <c:axId val="29363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3633408"/>
        <c:crosses val="autoZero"/>
        <c:auto val="1"/>
        <c:lblAlgn val="ctr"/>
        <c:lblOffset val="100"/>
        <c:noMultiLvlLbl val="0"/>
      </c:catAx>
      <c:valAx>
        <c:axId val="293633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36318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2021632"/>
        <c:axId val="276385792"/>
      </c:lineChart>
      <c:catAx>
        <c:axId val="32202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385792"/>
        <c:crosses val="autoZero"/>
        <c:auto val="1"/>
        <c:lblAlgn val="ctr"/>
        <c:lblOffset val="100"/>
        <c:noMultiLvlLbl val="0"/>
      </c:catAx>
      <c:valAx>
        <c:axId val="2763857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20216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6554112"/>
        <c:axId val="276555648"/>
      </c:barChart>
      <c:catAx>
        <c:axId val="27655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555648"/>
        <c:crosses val="autoZero"/>
        <c:auto val="1"/>
        <c:lblAlgn val="ctr"/>
        <c:lblOffset val="100"/>
        <c:noMultiLvlLbl val="0"/>
      </c:catAx>
      <c:valAx>
        <c:axId val="2765556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5541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3472512"/>
        <c:axId val="293482496"/>
      </c:barChart>
      <c:catAx>
        <c:axId val="29347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3482496"/>
        <c:crosses val="autoZero"/>
        <c:auto val="1"/>
        <c:lblAlgn val="ctr"/>
        <c:lblOffset val="100"/>
        <c:noMultiLvlLbl val="0"/>
      </c:catAx>
      <c:valAx>
        <c:axId val="2934824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34725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557760"/>
        <c:axId val="293559296"/>
      </c:lineChart>
      <c:catAx>
        <c:axId val="29355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3559296"/>
        <c:crosses val="autoZero"/>
        <c:auto val="1"/>
        <c:lblAlgn val="ctr"/>
        <c:lblOffset val="100"/>
        <c:noMultiLvlLbl val="0"/>
      </c:catAx>
      <c:valAx>
        <c:axId val="2935592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35577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14.09.2021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1042</cp:revision>
  <dcterms:created xsi:type="dcterms:W3CDTF">2018-06-24T09:54:07Z</dcterms:created>
  <dcterms:modified xsi:type="dcterms:W3CDTF">2021-09-14T08:28:59Z</dcterms:modified>
</cp:coreProperties>
</file>